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28" r:id="rId2"/>
    <p:sldId id="331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5B9F3-1F17-4036-B249-211DAFB1BD18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3F52F-EDB2-4773-AB60-9104EACE2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4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6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4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23825" y="111389"/>
            <a:ext cx="6534150" cy="9294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РАННЕГО РАЗВИТИЯ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«АКАДЕМИЯ ВОЛШЕБНИКОВ»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коллективную работу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«НОВОГОДНЯЯ КРАСАВИЦА»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Кочеткова Ирина Васильевна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094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7C447-2CC4-26B2-C714-D9EDD4B67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CFE2D1-6FC4-E70B-7D20-889B42A5D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61C1A7A-1567-8470-B0CD-B6EFA665D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3BDF47E-15C5-3A3A-1635-738889A80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165611"/>
            <a:ext cx="6534150" cy="984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 НОВИКОВЫХ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МАРИНА И МИХАИЛ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«Играем в английский»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«ТЕПЛАЯ КРАСАВИЦА»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Плетнёва Валентина Романовна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«ЁЛКА»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1136C9-C8EE-3CA3-2ACD-183878F5D1DF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605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977</TotalTime>
  <Words>135</Words>
  <Application>Microsoft Office PowerPoint</Application>
  <PresentationFormat>Лист A4 (210x297 мм)</PresentationFormat>
  <Paragraphs>70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77</cp:revision>
  <cp:lastPrinted>2022-01-10T08:28:42Z</cp:lastPrinted>
  <dcterms:created xsi:type="dcterms:W3CDTF">2021-12-24T13:10:02Z</dcterms:created>
  <dcterms:modified xsi:type="dcterms:W3CDTF">2024-12-26T09:34:07Z</dcterms:modified>
</cp:coreProperties>
</file>